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57" r:id="rId6"/>
    <p:sldId id="263" r:id="rId7"/>
    <p:sldId id="264" r:id="rId8"/>
    <p:sldId id="265" r:id="rId9"/>
    <p:sldId id="266" r:id="rId10"/>
    <p:sldId id="267" r:id="rId11"/>
    <p:sldId id="258" r:id="rId12"/>
    <p:sldId id="259" r:id="rId13"/>
    <p:sldId id="261" r:id="rId14"/>
    <p:sldId id="260" r:id="rId15"/>
    <p:sldId id="268" r:id="rId16"/>
    <p:sldId id="269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0" autoAdjust="0"/>
    <p:restoredTop sz="94660"/>
  </p:normalViewPr>
  <p:slideViewPr>
    <p:cSldViewPr>
      <p:cViewPr varScale="1">
        <p:scale>
          <a:sx n="126" d="100"/>
          <a:sy n="126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5"/>
            <a:ext cx="9144000" cy="21129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7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0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A24FA-41E8-40A3-822A-AFB3DC9300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3200" y="6553202"/>
            <a:ext cx="3124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</a:rPr>
              <a:t>Proprietary and Confidential - © Blitz Digital Studios, LLC.</a:t>
            </a:r>
          </a:p>
          <a:p>
            <a:endParaRPr lang="en-US" b="1" dirty="0"/>
          </a:p>
        </p:txBody>
      </p:sp>
      <p:pic>
        <p:nvPicPr>
          <p:cNvPr id="12" name="Picture 11" descr="BLITZlogo_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128381"/>
            <a:ext cx="1245268" cy="3288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5"/>
            <a:ext cx="9144000" cy="21129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7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0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3200" y="6553202"/>
            <a:ext cx="3124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</a:rPr>
              <a:t>Proprietary and Confidential - © Blitz Digital Studios, LLC.</a:t>
            </a:r>
          </a:p>
          <a:p>
            <a:endParaRPr lang="en-US" b="1" dirty="0"/>
          </a:p>
        </p:txBody>
      </p:sp>
      <p:pic>
        <p:nvPicPr>
          <p:cNvPr id="11" name="Picture 10" descr="BLITZlogo_blu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128381"/>
            <a:ext cx="1245268" cy="32882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1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EFE67-D704-445B-81B9-3FD5376A3434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7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3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516913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1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3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65F130BB-7692-47D4-9330-5B4F4D3F5C56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5"/>
            <a:ext cx="9144000" cy="21129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9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6F4EFE67-D704-445B-81B9-3FD5376A3434}" type="datetimeFigureOut">
              <a:rPr lang="en-US" smtClean="0"/>
              <a:pPr/>
              <a:t>12/1/2010</a:t>
            </a:fld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E13601FB-CFE3-42A5-AEE0-7D18AFFF32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743200" y="6553202"/>
            <a:ext cx="31242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pitchFamily="34" charset="0"/>
              </a:rPr>
              <a:t>Proprietary and Confidential - © Blitz Digital Studios, LLC.</a:t>
            </a:r>
          </a:p>
          <a:p>
            <a:endParaRPr lang="en-US" b="1" dirty="0"/>
          </a:p>
        </p:txBody>
      </p:sp>
      <p:pic>
        <p:nvPicPr>
          <p:cNvPr id="13" name="Picture 12" descr="BLITZlogo_blue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72400" y="128381"/>
            <a:ext cx="1245268" cy="32882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accent1"/>
          </a:solidFill>
          <a:latin typeface="Calibri" pitchFamily="34" charset="0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SOCIAL </a:t>
            </a:r>
            <a:r>
              <a:rPr lang="en-US" dirty="0" err="1" smtClean="0"/>
              <a:t>NetWORKING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Channel Overview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Customize and create your own Twitter page.</a:t>
            </a:r>
          </a:p>
          <a:p>
            <a:r>
              <a:rPr lang="en-US" dirty="0" smtClean="0"/>
              <a:t>API for custom implementation</a:t>
            </a:r>
          </a:p>
          <a:p>
            <a:pPr lvl="1"/>
            <a:r>
              <a:rPr lang="en-US" dirty="0" smtClean="0"/>
              <a:t>Search for tags/keywords/hash</a:t>
            </a:r>
          </a:p>
          <a:p>
            <a:pPr lvl="1"/>
            <a:r>
              <a:rPr lang="en-US" dirty="0" smtClean="0"/>
              <a:t>Update/Show/Delete status</a:t>
            </a:r>
          </a:p>
          <a:p>
            <a:pPr lvl="1"/>
            <a:r>
              <a:rPr lang="en-US" dirty="0" smtClean="0"/>
              <a:t>Get profile info of users</a:t>
            </a:r>
          </a:p>
          <a:p>
            <a:pPr lvl="1"/>
            <a:r>
              <a:rPr lang="en-US" dirty="0" smtClean="0"/>
              <a:t>Direct Message followers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API rate limiting(REST API is 150 requests per hour)</a:t>
            </a:r>
          </a:p>
          <a:p>
            <a:pPr lvl="1"/>
            <a:r>
              <a:rPr lang="en-US" dirty="0" smtClean="0"/>
              <a:t>Authentication(</a:t>
            </a:r>
            <a:r>
              <a:rPr lang="en-US" dirty="0" err="1" smtClean="0"/>
              <a:t>Oauth</a:t>
            </a:r>
            <a:r>
              <a:rPr lang="en-US" dirty="0" smtClean="0"/>
              <a:t>, Basic Authentication)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Digg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Discover and share content from anywhere on the web</a:t>
            </a:r>
          </a:p>
          <a:p>
            <a:r>
              <a:rPr lang="en-US" dirty="0" smtClean="0"/>
              <a:t>Rest-like API to get content based on search, user </a:t>
            </a:r>
            <a:r>
              <a:rPr lang="en-US" dirty="0" err="1" smtClean="0"/>
              <a:t>digg</a:t>
            </a:r>
            <a:r>
              <a:rPr lang="en-US" dirty="0" smtClean="0"/>
              <a:t>, topics, time frame, etc. </a:t>
            </a:r>
          </a:p>
          <a:p>
            <a:r>
              <a:rPr lang="en-US" dirty="0" smtClean="0"/>
              <a:t>Get comments, bury, </a:t>
            </a:r>
            <a:r>
              <a:rPr lang="en-US" dirty="0" err="1" smtClean="0"/>
              <a:t>digg</a:t>
            </a:r>
            <a:r>
              <a:rPr lang="en-US" dirty="0" smtClean="0"/>
              <a:t> stories.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No built in moderation for results</a:t>
            </a:r>
          </a:p>
          <a:p>
            <a:pPr lvl="1"/>
            <a:r>
              <a:rPr lang="en-US" dirty="0" smtClean="0"/>
              <a:t>Some actions require </a:t>
            </a:r>
            <a:r>
              <a:rPr lang="en-US" dirty="0" err="1" smtClean="0"/>
              <a:t>Oauth</a:t>
            </a:r>
            <a:r>
              <a:rPr lang="en-US" dirty="0" smtClean="0"/>
              <a:t> authorization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733800" cy="1143000"/>
          </a:xfrm>
        </p:spPr>
        <p:txBody>
          <a:bodyPr/>
          <a:lstStyle/>
          <a:p>
            <a:r>
              <a:rPr lang="en-US" dirty="0" err="1" smtClean="0"/>
              <a:t>Myspace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myspace</a:t>
            </a:r>
            <a:r>
              <a:rPr lang="en-US" dirty="0" smtClean="0"/>
              <a:t> branded page</a:t>
            </a:r>
          </a:p>
          <a:p>
            <a:r>
              <a:rPr lang="en-US" dirty="0" smtClean="0"/>
              <a:t>More customization, embed flash, videos, music, etc.</a:t>
            </a:r>
          </a:p>
          <a:p>
            <a:r>
              <a:rPr lang="en-US" dirty="0" smtClean="0"/>
              <a:t>Poor sharing options</a:t>
            </a:r>
          </a:p>
          <a:p>
            <a:r>
              <a:rPr lang="en-US" dirty="0" smtClean="0"/>
              <a:t>Less structured/less restrictive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Create customized YouTube channel with subscribers</a:t>
            </a:r>
          </a:p>
          <a:p>
            <a:r>
              <a:rPr lang="en-US" dirty="0" smtClean="0"/>
              <a:t>Push/pull video content</a:t>
            </a:r>
          </a:p>
          <a:p>
            <a:r>
              <a:rPr lang="en-US" dirty="0" smtClean="0"/>
              <a:t>API in </a:t>
            </a:r>
            <a:r>
              <a:rPr lang="en-US" dirty="0" err="1" smtClean="0"/>
              <a:t>javascript</a:t>
            </a:r>
            <a:r>
              <a:rPr lang="en-US" dirty="0" smtClean="0"/>
              <a:t>/AS3 gives you customized control of videos.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7200" y="304800"/>
            <a:ext cx="35814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itchFamily="34" charset="0"/>
                <a:ea typeface="+mj-ea"/>
                <a:cs typeface="+mj-cs"/>
              </a:rPr>
              <a:t>YouTube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8862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Out of the box social platform widgets</a:t>
            </a:r>
          </a:p>
          <a:p>
            <a:pPr lvl="1"/>
            <a:r>
              <a:rPr lang="en-US" dirty="0" smtClean="0"/>
              <a:t>Forum</a:t>
            </a:r>
          </a:p>
          <a:p>
            <a:pPr lvl="1"/>
            <a:r>
              <a:rPr lang="en-US" dirty="0" smtClean="0"/>
              <a:t>Profile Pages</a:t>
            </a:r>
          </a:p>
          <a:p>
            <a:pPr lvl="1"/>
            <a:r>
              <a:rPr lang="en-US" dirty="0" smtClean="0"/>
              <a:t>Comments/Reviews</a:t>
            </a:r>
          </a:p>
          <a:p>
            <a:pPr lvl="1"/>
            <a:r>
              <a:rPr lang="en-US" dirty="0" smtClean="0"/>
              <a:t>Blogs</a:t>
            </a:r>
          </a:p>
          <a:p>
            <a:pPr lvl="1"/>
            <a:r>
              <a:rPr lang="en-US" dirty="0" smtClean="0"/>
              <a:t>Moderation workbench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API for custom calls to develop social networking tools for client site.</a:t>
            </a:r>
          </a:p>
          <a:p>
            <a:pPr lvl="1"/>
            <a:r>
              <a:rPr lang="en-US" dirty="0" smtClean="0"/>
              <a:t>Photo gallery</a:t>
            </a:r>
          </a:p>
          <a:p>
            <a:pPr lvl="1"/>
            <a:r>
              <a:rPr lang="en-US" dirty="0" smtClean="0"/>
              <a:t>Video gallery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600200"/>
            <a:ext cx="4038600" cy="46021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Challenges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Monthly Hosting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fee and contract</a:t>
            </a:r>
          </a:p>
          <a:p>
            <a:pPr marL="420624" marR="0" lvl="0" indent="-384048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"/>
              <a:tabLst/>
              <a:defRPr/>
            </a:pPr>
            <a:r>
              <a:rPr lang="en-US" sz="3000" baseline="0" dirty="0" smtClean="0">
                <a:solidFill>
                  <a:schemeClr val="accent1"/>
                </a:solidFill>
                <a:latin typeface="Calibri" pitchFamily="34" charset="0"/>
              </a:rPr>
              <a:t>API</a:t>
            </a:r>
            <a:r>
              <a:rPr lang="en-US" sz="3000" dirty="0" smtClean="0">
                <a:solidFill>
                  <a:schemeClr val="accent1"/>
                </a:solidFill>
                <a:latin typeface="Calibri" pitchFamily="34" charset="0"/>
              </a:rPr>
              <a:t> is cumbersome and time consuming to implement.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Thoughts?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Industries / Clients does the work for?</a:t>
            </a:r>
          </a:p>
          <a:p>
            <a:pPr lvl="1"/>
            <a:r>
              <a:rPr lang="en-US" dirty="0" smtClean="0"/>
              <a:t>Almost Any</a:t>
            </a:r>
          </a:p>
          <a:p>
            <a:r>
              <a:rPr lang="en-US" dirty="0" smtClean="0"/>
              <a:t>Any Ideas?</a:t>
            </a:r>
          </a:p>
          <a:p>
            <a:pPr lvl="1"/>
            <a:r>
              <a:rPr lang="en-US" dirty="0" err="1" smtClean="0"/>
              <a:t>Facebook</a:t>
            </a:r>
            <a:r>
              <a:rPr lang="en-US" dirty="0" smtClean="0"/>
              <a:t> Connect integrated with user registration(FX, Activision, etc)</a:t>
            </a:r>
          </a:p>
          <a:p>
            <a:pPr lvl="1"/>
            <a:r>
              <a:rPr lang="en-US" dirty="0" smtClean="0"/>
              <a:t>Add UGC and social apps through Pluck API to Naked Juice.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029200" cy="4495799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dirty="0" smtClean="0"/>
              <a:t>Social Networking Applications</a:t>
            </a:r>
          </a:p>
          <a:p>
            <a:r>
              <a:rPr lang="en-US" dirty="0" smtClean="0"/>
              <a:t>Connect with users directly in their social space.</a:t>
            </a:r>
          </a:p>
          <a:p>
            <a:r>
              <a:rPr lang="en-US" dirty="0" smtClean="0"/>
              <a:t>Leverage core technology and enhance client site</a:t>
            </a:r>
          </a:p>
          <a:p>
            <a:r>
              <a:rPr lang="en-US" dirty="0" smtClean="0"/>
              <a:t>Simplify and increase user registrations</a:t>
            </a:r>
          </a:p>
          <a:p>
            <a:r>
              <a:rPr lang="en-US" dirty="0" smtClean="0"/>
              <a:t>Widen client reach through social channel distribution</a:t>
            </a:r>
          </a:p>
          <a:p>
            <a:r>
              <a:rPr lang="en-US" dirty="0" smtClean="0"/>
              <a:t>Custom applications</a:t>
            </a:r>
          </a:p>
          <a:p>
            <a:r>
              <a:rPr lang="en-US" dirty="0" smtClean="0"/>
              <a:t>Implement 3</a:t>
            </a:r>
            <a:r>
              <a:rPr lang="en-US" baseline="30000" dirty="0" smtClean="0"/>
              <a:t>rd</a:t>
            </a:r>
            <a:r>
              <a:rPr lang="en-US" dirty="0" smtClean="0"/>
              <a:t> party hosted solutions</a:t>
            </a:r>
          </a:p>
        </p:txBody>
      </p:sp>
      <p:pic>
        <p:nvPicPr>
          <p:cNvPr id="1026" name="Picture 2" descr="C:\Users\noahgedrich\Desktop\feature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609600"/>
            <a:ext cx="3100387" cy="2060575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667000"/>
            <a:ext cx="303977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4800600"/>
            <a:ext cx="315038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1- Social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962400" cy="4525963"/>
          </a:xfrm>
        </p:spPr>
        <p:txBody>
          <a:bodyPr/>
          <a:lstStyle/>
          <a:p>
            <a:r>
              <a:rPr lang="en-US" dirty="0" smtClean="0"/>
              <a:t>Communicate with users in their social space</a:t>
            </a:r>
          </a:p>
          <a:p>
            <a:pPr lvl="1"/>
            <a:r>
              <a:rPr lang="en-US" dirty="0" err="1" smtClean="0"/>
              <a:t>Facebook</a:t>
            </a:r>
            <a:r>
              <a:rPr lang="en-US" dirty="0" smtClean="0"/>
              <a:t> fan page</a:t>
            </a:r>
          </a:p>
          <a:p>
            <a:pPr lvl="1"/>
            <a:r>
              <a:rPr lang="en-US" dirty="0" err="1" smtClean="0"/>
              <a:t>Myspace</a:t>
            </a:r>
            <a:r>
              <a:rPr lang="en-US" dirty="0" smtClean="0"/>
              <a:t> page</a:t>
            </a:r>
          </a:p>
          <a:p>
            <a:pPr lvl="1"/>
            <a:r>
              <a:rPr lang="en-US" dirty="0" smtClean="0"/>
              <a:t>Twitter feed</a:t>
            </a:r>
          </a:p>
          <a:p>
            <a:r>
              <a:rPr lang="en-US" dirty="0" smtClean="0"/>
              <a:t>Builds brand loyalty and brand awareness</a:t>
            </a:r>
          </a:p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371600"/>
            <a:ext cx="248441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895600"/>
            <a:ext cx="2477594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343400"/>
            <a:ext cx="263685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2: Leverage Core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672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Deliver video content through YouTube API</a:t>
            </a:r>
          </a:p>
          <a:p>
            <a:pPr lvl="1"/>
            <a:r>
              <a:rPr lang="en-US" dirty="0" smtClean="0"/>
              <a:t>Save bandwidth costs and distribute your content through </a:t>
            </a:r>
            <a:r>
              <a:rPr lang="en-US" dirty="0" smtClean="0"/>
              <a:t>YouTube, Improve search relevance on </a:t>
            </a:r>
            <a:r>
              <a:rPr lang="en-US" dirty="0" err="1" smtClean="0"/>
              <a:t>Youtube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Digg</a:t>
            </a:r>
            <a:r>
              <a:rPr lang="en-US" dirty="0" smtClean="0"/>
              <a:t> API to bring relevant content to your site</a:t>
            </a:r>
          </a:p>
          <a:p>
            <a:pPr lvl="1"/>
            <a:r>
              <a:rPr lang="en-US" dirty="0" smtClean="0"/>
              <a:t>Promote your content through the </a:t>
            </a:r>
            <a:r>
              <a:rPr lang="en-US" dirty="0" err="1" smtClean="0"/>
              <a:t>Digg</a:t>
            </a:r>
            <a:r>
              <a:rPr lang="en-US" dirty="0" smtClean="0"/>
              <a:t> network</a:t>
            </a:r>
          </a:p>
          <a:p>
            <a:r>
              <a:rPr lang="en-US" dirty="0" err="1" smtClean="0"/>
              <a:t>Facebook</a:t>
            </a:r>
            <a:r>
              <a:rPr lang="en-US" dirty="0" smtClean="0"/>
              <a:t> Connect to utilize user profile info</a:t>
            </a:r>
          </a:p>
          <a:p>
            <a:pPr lvl="1"/>
            <a:r>
              <a:rPr lang="en-US" dirty="0" smtClean="0"/>
              <a:t>Interact and share based on personal contacts and interests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1068387"/>
            <a:ext cx="3859701" cy="5027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Widen Client 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419600" cy="4419599"/>
          </a:xfrm>
        </p:spPr>
        <p:txBody>
          <a:bodyPr/>
          <a:lstStyle/>
          <a:p>
            <a:r>
              <a:rPr lang="en-US" dirty="0" smtClean="0"/>
              <a:t>Pushing your content through social networking sites</a:t>
            </a:r>
          </a:p>
          <a:p>
            <a:pPr lvl="1"/>
            <a:r>
              <a:rPr lang="en-US" dirty="0" smtClean="0"/>
              <a:t>Building a channel on YouTube with subscribers</a:t>
            </a:r>
          </a:p>
          <a:p>
            <a:pPr lvl="1"/>
            <a:r>
              <a:rPr lang="en-US" dirty="0" err="1" smtClean="0"/>
              <a:t>Digg-ing</a:t>
            </a:r>
            <a:r>
              <a:rPr lang="en-US" dirty="0" smtClean="0"/>
              <a:t> articles on your site increases visibility</a:t>
            </a:r>
          </a:p>
          <a:p>
            <a:pPr lvl="1"/>
            <a:r>
              <a:rPr lang="en-US" dirty="0" smtClean="0"/>
              <a:t>Variety of “share” options to push content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295399"/>
            <a:ext cx="2362200" cy="2780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99005" y="3886200"/>
            <a:ext cx="295023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4: Custom Applications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Range of applications built through the </a:t>
            </a:r>
            <a:r>
              <a:rPr lang="en-US" dirty="0" err="1" smtClean="0"/>
              <a:t>facebook</a:t>
            </a:r>
            <a:r>
              <a:rPr lang="en-US" dirty="0" smtClean="0"/>
              <a:t> platform that allows for games, quizzes, contests, etc.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8454" y="3581400"/>
            <a:ext cx="322514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3581400"/>
            <a:ext cx="3240428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5: Social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038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Implement and customize 3</a:t>
            </a:r>
            <a:r>
              <a:rPr lang="en-US" baseline="30000" dirty="0" smtClean="0"/>
              <a:t>rd</a:t>
            </a:r>
            <a:r>
              <a:rPr lang="en-US" dirty="0" smtClean="0"/>
              <a:t> party </a:t>
            </a:r>
            <a:r>
              <a:rPr lang="en-US" dirty="0" smtClean="0"/>
              <a:t>solutions</a:t>
            </a:r>
          </a:p>
          <a:p>
            <a:pPr lvl="1"/>
            <a:r>
              <a:rPr lang="en-US" dirty="0" smtClean="0"/>
              <a:t>Pluck</a:t>
            </a:r>
          </a:p>
          <a:p>
            <a:pPr lvl="1"/>
            <a:r>
              <a:rPr lang="en-US" dirty="0" err="1" smtClean="0"/>
              <a:t>Kickapps</a:t>
            </a:r>
            <a:endParaRPr lang="en-US" dirty="0" smtClean="0"/>
          </a:p>
          <a:p>
            <a:r>
              <a:rPr lang="en-US" dirty="0" smtClean="0"/>
              <a:t>Out of the box widgets and/or custom APIs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2362200"/>
            <a:ext cx="334074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799" y="1143000"/>
            <a:ext cx="3200399" cy="2986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Technologies	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 smtClean="0"/>
              <a:t>Things BLITZ Knows</a:t>
            </a:r>
          </a:p>
          <a:p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Open Graph (formerly FB Connect)</a:t>
            </a:r>
            <a:endParaRPr lang="en-US" dirty="0" smtClean="0"/>
          </a:p>
          <a:p>
            <a:pPr lvl="1"/>
            <a:r>
              <a:rPr lang="en-US" dirty="0" smtClean="0"/>
              <a:t>Commenting &amp; Sharing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Digg</a:t>
            </a:r>
            <a:endParaRPr lang="en-US" dirty="0" smtClean="0"/>
          </a:p>
          <a:p>
            <a:pPr lvl="1"/>
            <a:r>
              <a:rPr lang="en-US" dirty="0" smtClean="0"/>
              <a:t>Utilize as CMS and push/pull content</a:t>
            </a:r>
          </a:p>
          <a:p>
            <a:r>
              <a:rPr lang="en-US" dirty="0" err="1" smtClean="0"/>
              <a:t>Myspace</a:t>
            </a:r>
            <a:endParaRPr lang="en-US" dirty="0" smtClean="0"/>
          </a:p>
          <a:p>
            <a:r>
              <a:rPr lang="en-US" dirty="0" smtClean="0"/>
              <a:t>YouTube</a:t>
            </a:r>
          </a:p>
          <a:p>
            <a:r>
              <a:rPr lang="en-US" dirty="0" err="1" smtClean="0"/>
              <a:t>Kickapps</a:t>
            </a:r>
            <a:endParaRPr lang="en-US" dirty="0" smtClean="0"/>
          </a:p>
          <a:p>
            <a:r>
              <a:rPr lang="en-US" dirty="0" smtClean="0"/>
              <a:t>Pluck</a:t>
            </a:r>
          </a:p>
          <a:p>
            <a:pPr lvl="1"/>
            <a:r>
              <a:rPr lang="en-US" dirty="0" smtClean="0"/>
              <a:t>Hosted social platform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267200" y="1600201"/>
            <a:ext cx="4038600" cy="4525963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dirty="0" smtClean="0"/>
              <a:t>Things BLITZ Doesn’t Know</a:t>
            </a:r>
          </a:p>
          <a:p>
            <a:r>
              <a:rPr lang="en-US" dirty="0" err="1" smtClean="0"/>
              <a:t>Facebook</a:t>
            </a:r>
            <a:endParaRPr lang="en-US" dirty="0" smtClean="0"/>
          </a:p>
          <a:p>
            <a:pPr lvl="1"/>
            <a:r>
              <a:rPr lang="en-US" dirty="0" smtClean="0"/>
              <a:t>Zillion apps</a:t>
            </a:r>
          </a:p>
          <a:p>
            <a:r>
              <a:rPr lang="en-US" dirty="0" smtClean="0"/>
              <a:t>Long list of other social networks and platforms</a:t>
            </a:r>
          </a:p>
          <a:p>
            <a:pPr lvl="1"/>
            <a:r>
              <a:rPr lang="en-US" dirty="0" err="1" smtClean="0"/>
              <a:t>bebo</a:t>
            </a:r>
            <a:r>
              <a:rPr lang="en-US" dirty="0" smtClean="0"/>
              <a:t>, </a:t>
            </a:r>
            <a:r>
              <a:rPr lang="en-US" dirty="0" err="1" smtClean="0"/>
              <a:t>friendster</a:t>
            </a:r>
            <a:r>
              <a:rPr lang="en-US" dirty="0" smtClean="0"/>
              <a:t>, </a:t>
            </a:r>
            <a:r>
              <a:rPr lang="en-US" dirty="0" err="1" smtClean="0"/>
              <a:t>ning</a:t>
            </a:r>
            <a:r>
              <a:rPr lang="en-US" dirty="0" smtClean="0"/>
              <a:t>, etc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Facebook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Facebook</a:t>
            </a:r>
            <a:r>
              <a:rPr lang="en-US" dirty="0" smtClean="0"/>
              <a:t> Applications</a:t>
            </a:r>
          </a:p>
          <a:p>
            <a:pPr lvl="1"/>
            <a:r>
              <a:rPr lang="en-US" dirty="0" smtClean="0"/>
              <a:t>Live in the Facebook.com environment</a:t>
            </a:r>
          </a:p>
          <a:p>
            <a:pPr lvl="1"/>
            <a:r>
              <a:rPr lang="en-US" dirty="0" smtClean="0"/>
              <a:t>Multi-purpose apps that range from games to quizzes to contests</a:t>
            </a:r>
          </a:p>
          <a:p>
            <a:pPr lvl="1"/>
            <a:r>
              <a:rPr lang="en-US" dirty="0" smtClean="0"/>
              <a:t>Can utilize a variety of technologies including Flash, </a:t>
            </a:r>
            <a:r>
              <a:rPr lang="en-US" dirty="0" err="1" smtClean="0"/>
              <a:t>javascript</a:t>
            </a:r>
            <a:r>
              <a:rPr lang="en-US" dirty="0" smtClean="0"/>
              <a:t>, PHP, etc. </a:t>
            </a:r>
          </a:p>
          <a:p>
            <a:r>
              <a:rPr lang="en-US" smtClean="0"/>
              <a:t>Open Graph</a:t>
            </a:r>
            <a:endParaRPr lang="en-US" dirty="0" smtClean="0"/>
          </a:p>
          <a:p>
            <a:pPr lvl="1"/>
            <a:r>
              <a:rPr lang="en-US" dirty="0" smtClean="0"/>
              <a:t>Live in the client site but allows access to </a:t>
            </a:r>
            <a:r>
              <a:rPr lang="en-US" dirty="0" err="1" smtClean="0"/>
              <a:t>Facebook</a:t>
            </a:r>
            <a:r>
              <a:rPr lang="en-US" dirty="0" smtClean="0"/>
              <a:t> info</a:t>
            </a:r>
          </a:p>
          <a:p>
            <a:pPr lvl="1"/>
            <a:r>
              <a:rPr lang="en-US" dirty="0" smtClean="0"/>
              <a:t>Share registration info to simplify signup and login</a:t>
            </a:r>
          </a:p>
          <a:p>
            <a:pPr lvl="1"/>
            <a:r>
              <a:rPr lang="en-US" dirty="0" err="1" smtClean="0"/>
              <a:t>Facebook</a:t>
            </a:r>
            <a:r>
              <a:rPr lang="en-US" dirty="0" smtClean="0"/>
              <a:t> comments module plug-in</a:t>
            </a:r>
          </a:p>
          <a:p>
            <a:pPr lvl="1"/>
            <a:r>
              <a:rPr lang="en-US" dirty="0" smtClean="0"/>
              <a:t>Get user info, photos, and related friends</a:t>
            </a:r>
          </a:p>
          <a:p>
            <a:pPr lvl="1"/>
            <a:r>
              <a:rPr lang="en-US" dirty="0" smtClean="0"/>
              <a:t>Share content to user or friends stream able to attach images, videos, music, links, etc.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Facebook</a:t>
            </a:r>
            <a:r>
              <a:rPr lang="en-US" dirty="0" smtClean="0"/>
              <a:t> </a:t>
            </a:r>
            <a:r>
              <a:rPr lang="en-US" dirty="0" err="1" smtClean="0"/>
              <a:t>fanpage</a:t>
            </a:r>
            <a:endParaRPr lang="en-US" dirty="0" smtClean="0"/>
          </a:p>
          <a:p>
            <a:pPr lvl="1"/>
            <a:r>
              <a:rPr lang="en-US" dirty="0" smtClean="0"/>
              <a:t>Post to users </a:t>
            </a:r>
            <a:r>
              <a:rPr lang="en-US" dirty="0" err="1" smtClean="0"/>
              <a:t>facebook</a:t>
            </a:r>
            <a:r>
              <a:rPr lang="en-US" dirty="0" smtClean="0"/>
              <a:t> stream regularly</a:t>
            </a:r>
          </a:p>
          <a:p>
            <a:r>
              <a:rPr lang="en-US" dirty="0" err="1" smtClean="0"/>
              <a:t>Facebook</a:t>
            </a:r>
            <a:r>
              <a:rPr lang="en-US" dirty="0" smtClean="0"/>
              <a:t> events</a:t>
            </a:r>
          </a:p>
          <a:p>
            <a:pPr lvl="1"/>
            <a:r>
              <a:rPr lang="en-US" dirty="0" smtClean="0"/>
              <a:t>Invite users to events and reminders of key dates</a:t>
            </a:r>
          </a:p>
          <a:p>
            <a:pPr lvl="1"/>
            <a:r>
              <a:rPr lang="en-US" dirty="0" smtClean="0"/>
              <a:t>Can be utilized within </a:t>
            </a:r>
            <a:r>
              <a:rPr lang="en-US" dirty="0" err="1" smtClean="0"/>
              <a:t>facebook</a:t>
            </a:r>
            <a:r>
              <a:rPr lang="en-US" dirty="0" smtClean="0"/>
              <a:t> or setup with </a:t>
            </a:r>
            <a:r>
              <a:rPr lang="en-US" dirty="0" err="1" smtClean="0"/>
              <a:t>facebook</a:t>
            </a:r>
            <a:r>
              <a:rPr lang="en-US" dirty="0" smtClean="0"/>
              <a:t> connect from client site.</a:t>
            </a:r>
          </a:p>
          <a:p>
            <a:r>
              <a:rPr lang="en-US" dirty="0" smtClean="0"/>
              <a:t>Challenges</a:t>
            </a:r>
          </a:p>
          <a:p>
            <a:pPr lvl="1"/>
            <a:r>
              <a:rPr lang="en-US" dirty="0" smtClean="0"/>
              <a:t>Some development quirks in their APIs</a:t>
            </a:r>
          </a:p>
          <a:p>
            <a:pPr lvl="1"/>
            <a:r>
              <a:rPr lang="en-US" dirty="0" smtClean="0"/>
              <a:t>Constantly adding/removing features, API calls, etc.  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ITZ 2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A65B29D1B76348BB4CC8F584438A7F" ma:contentTypeVersion="1" ma:contentTypeDescription="Create a new document." ma:contentTypeScope="" ma:versionID="d43e609d5a5edfbc5bcdf3a916f8f382">
  <xsd:schema xmlns:xsd="http://www.w3.org/2001/XMLSchema" xmlns:p="http://schemas.microsoft.com/office/2006/metadata/properties" targetNamespace="http://schemas.microsoft.com/office/2006/metadata/properties" ma:root="true" ma:fieldsID="52d0e424195802e8df628abe0f7a1b6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8D4B4B5-2BB8-457A-8570-E6A556E305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D9EBE8-EF32-4385-8881-9B46200D14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8E3A1774-57A5-40BE-9AA4-D4539F306A62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BLITZ 2</Template>
  <TotalTime>8316</TotalTime>
  <Words>622</Words>
  <Application>Microsoft Office PowerPoint</Application>
  <PresentationFormat>On-screen Show (4:3)</PresentationFormat>
  <Paragraphs>120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BLITZ 2</vt:lpstr>
      <vt:lpstr>SOCIAL NetWORKING</vt:lpstr>
      <vt:lpstr>Channel Opportunity</vt:lpstr>
      <vt:lpstr>Example 1- Social Space</vt:lpstr>
      <vt:lpstr>Example 2: Leverage Core Technologies</vt:lpstr>
      <vt:lpstr>Example 3: Widen Client Reach</vt:lpstr>
      <vt:lpstr>Example 4: Custom Applications </vt:lpstr>
      <vt:lpstr>Example 5: Social Platforms</vt:lpstr>
      <vt:lpstr>Major Technologies </vt:lpstr>
      <vt:lpstr>Facebook</vt:lpstr>
      <vt:lpstr>Twitter</vt:lpstr>
      <vt:lpstr>Digg</vt:lpstr>
      <vt:lpstr>Myspace</vt:lpstr>
      <vt:lpstr>Pluck</vt:lpstr>
      <vt:lpstr>Thoughts?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Desktop Clients and Marketing</dc:title>
  <dc:creator>Noah Gedrich | BLITZ</dc:creator>
  <cp:lastModifiedBy>Noah Gedrich | BLITZ</cp:lastModifiedBy>
  <cp:revision>245</cp:revision>
  <dcterms:created xsi:type="dcterms:W3CDTF">2010-01-09T01:53:44Z</dcterms:created>
  <dcterms:modified xsi:type="dcterms:W3CDTF">2010-12-01T20:31:42Z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0x010100C3A65B29D1B76348BB4CC8F584438A7F</vt:lpwstr>
  </property>
</Properties>
</file>